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handoutMasterIdLst>
    <p:handoutMasterId r:id="rId7"/>
  </p:handoutMasterIdLst>
  <p:sldIdLst>
    <p:sldId id="270" r:id="rId2"/>
    <p:sldId id="267" r:id="rId3"/>
    <p:sldId id="268" r:id="rId4"/>
    <p:sldId id="269" r:id="rId5"/>
    <p:sldId id="260" r:id="rId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99"/>
    <a:srgbClr val="FF9900"/>
    <a:srgbClr val="00FFCC"/>
    <a:srgbClr val="4D4D4D"/>
    <a:srgbClr val="008000"/>
    <a:srgbClr val="003300"/>
    <a:srgbClr val="FF3300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83EB39-0122-4C13-9306-2B78DFE3D03F}" type="datetimeFigureOut">
              <a:rPr lang="en-US" smtClean="0"/>
              <a:t>12/19/2017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56FAC8-F791-47DA-B8E4-0570B8F04D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338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Group 2"/>
          <p:cNvGrpSpPr>
            <a:grpSpLocks/>
          </p:cNvGrpSpPr>
          <p:nvPr/>
        </p:nvGrpSpPr>
        <p:grpSpPr bwMode="auto">
          <a:xfrm>
            <a:off x="1658938" y="1600200"/>
            <a:ext cx="6837362" cy="3200400"/>
            <a:chOff x="1045" y="1008"/>
            <a:chExt cx="4307" cy="2016"/>
          </a:xfrm>
        </p:grpSpPr>
        <p:sp>
          <p:nvSpPr>
            <p:cNvPr id="5123" name="Oval 3"/>
            <p:cNvSpPr>
              <a:spLocks noChangeArrowheads="1"/>
            </p:cNvSpPr>
            <p:nvPr/>
          </p:nvSpPr>
          <p:spPr bwMode="hidden">
            <a:xfrm flipH="1">
              <a:off x="4392" y="1008"/>
              <a:ext cx="960" cy="96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>
                <a:latin typeface="Times New Roman" pitchFamily="18" charset="0"/>
              </a:endParaRPr>
            </a:p>
          </p:txBody>
        </p:sp>
        <p:sp>
          <p:nvSpPr>
            <p:cNvPr id="5124" name="Oval 4"/>
            <p:cNvSpPr>
              <a:spLocks noChangeArrowheads="1"/>
            </p:cNvSpPr>
            <p:nvPr/>
          </p:nvSpPr>
          <p:spPr bwMode="hidden">
            <a:xfrm flipH="1">
              <a:off x="3264" y="1008"/>
              <a:ext cx="960" cy="96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>
                <a:latin typeface="Times New Roman" pitchFamily="18" charset="0"/>
              </a:endParaRPr>
            </a:p>
          </p:txBody>
        </p:sp>
        <p:sp>
          <p:nvSpPr>
            <p:cNvPr id="5125" name="Oval 5"/>
            <p:cNvSpPr>
              <a:spLocks noChangeArrowheads="1"/>
            </p:cNvSpPr>
            <p:nvPr/>
          </p:nvSpPr>
          <p:spPr bwMode="hidden">
            <a:xfrm flipH="1">
              <a:off x="2136" y="1008"/>
              <a:ext cx="960" cy="960"/>
            </a:xfrm>
            <a:prstGeom prst="ellips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E0E0F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>
                <a:latin typeface="Times New Roman" pitchFamily="18" charset="0"/>
              </a:endParaRPr>
            </a:p>
          </p:txBody>
        </p:sp>
        <p:sp>
          <p:nvSpPr>
            <p:cNvPr id="5126" name="Oval 6"/>
            <p:cNvSpPr>
              <a:spLocks noChangeArrowheads="1"/>
            </p:cNvSpPr>
            <p:nvPr/>
          </p:nvSpPr>
          <p:spPr bwMode="hidden">
            <a:xfrm flipH="1">
              <a:off x="2136" y="2064"/>
              <a:ext cx="960" cy="96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>
                <a:latin typeface="Times New Roman" pitchFamily="18" charset="0"/>
              </a:endParaRPr>
            </a:p>
          </p:txBody>
        </p:sp>
        <p:sp>
          <p:nvSpPr>
            <p:cNvPr id="5127" name="Oval 7"/>
            <p:cNvSpPr>
              <a:spLocks noChangeArrowheads="1"/>
            </p:cNvSpPr>
            <p:nvPr/>
          </p:nvSpPr>
          <p:spPr bwMode="hidden">
            <a:xfrm flipH="1">
              <a:off x="1045" y="2064"/>
              <a:ext cx="960" cy="96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>
                <a:latin typeface="Times New Roman" pitchFamily="18" charset="0"/>
              </a:endParaRPr>
            </a:p>
          </p:txBody>
        </p:sp>
        <p:sp>
          <p:nvSpPr>
            <p:cNvPr id="5128" name="Oval 8"/>
            <p:cNvSpPr>
              <a:spLocks noChangeArrowheads="1"/>
            </p:cNvSpPr>
            <p:nvPr/>
          </p:nvSpPr>
          <p:spPr bwMode="hidden">
            <a:xfrm flipH="1">
              <a:off x="4392" y="2064"/>
              <a:ext cx="960" cy="960"/>
            </a:xfrm>
            <a:prstGeom prst="ellips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E0E0F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>
                <a:latin typeface="Times New Roman" pitchFamily="18" charset="0"/>
              </a:endParaRPr>
            </a:p>
          </p:txBody>
        </p:sp>
      </p:grpSp>
      <p:sp>
        <p:nvSpPr>
          <p:cNvPr id="5129" name="Rectangle 9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130" name="Rectangle 10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131" name="Rectangle 11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204CA221-4445-41B2-A846-213826FC77C4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513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933575"/>
          </a:xfrm>
        </p:spPr>
        <p:txBody>
          <a:bodyPr anchor="b"/>
          <a:lstStyle>
            <a:lvl1pPr algn="r">
              <a:defRPr sz="44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5133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2057400" y="3505200"/>
            <a:ext cx="6400800" cy="17526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5A306C-3E4F-4CDC-A33C-668442C133A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013783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62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62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33408D-4B33-4671-9806-9A78A561289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208863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A5919D78-B787-41EC-809C-EF4B9714FDA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3192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CBF4D3-9617-408F-81D4-0DF2A03EDEF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137557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E221B5-5217-47A2-8117-069DD01F3F2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456945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876E12-73F1-48A3-A85C-D5A124D3E46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048428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9B2358-643D-48D2-95C4-CBB9E5ECAA5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530409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4E7933-BE10-4485-8A67-072DC621AE5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202194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929EA3-6880-41E4-B0C1-831F462B0E8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792758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D5837D-0D3F-4127-B71D-0C67FEAA94F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681903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F5AFDF-59BC-43E1-8D1F-C62B4F37231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667845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oup 2"/>
          <p:cNvGrpSpPr>
            <a:grpSpLocks/>
          </p:cNvGrpSpPr>
          <p:nvPr/>
        </p:nvGrpSpPr>
        <p:grpSpPr bwMode="auto">
          <a:xfrm>
            <a:off x="1071563" y="304800"/>
            <a:ext cx="7615237" cy="1106488"/>
            <a:chOff x="675" y="192"/>
            <a:chExt cx="4797" cy="697"/>
          </a:xfrm>
        </p:grpSpPr>
        <p:sp>
          <p:nvSpPr>
            <p:cNvPr id="4099" name="Oval 3"/>
            <p:cNvSpPr>
              <a:spLocks noChangeArrowheads="1"/>
            </p:cNvSpPr>
            <p:nvPr/>
          </p:nvSpPr>
          <p:spPr bwMode="hidden">
            <a:xfrm flipH="1">
              <a:off x="3067" y="192"/>
              <a:ext cx="696" cy="69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>
                <a:latin typeface="Times New Roman" pitchFamily="18" charset="0"/>
              </a:endParaRPr>
            </a:p>
          </p:txBody>
        </p:sp>
        <p:sp>
          <p:nvSpPr>
            <p:cNvPr id="4100" name="Oval 4"/>
            <p:cNvSpPr>
              <a:spLocks noChangeArrowheads="1"/>
            </p:cNvSpPr>
            <p:nvPr/>
          </p:nvSpPr>
          <p:spPr bwMode="hidden">
            <a:xfrm flipH="1">
              <a:off x="4777" y="192"/>
              <a:ext cx="695" cy="69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>
                <a:latin typeface="Times New Roman" pitchFamily="18" charset="0"/>
              </a:endParaRPr>
            </a:p>
          </p:txBody>
        </p:sp>
        <p:sp>
          <p:nvSpPr>
            <p:cNvPr id="4101" name="Oval 5"/>
            <p:cNvSpPr>
              <a:spLocks noChangeArrowheads="1"/>
            </p:cNvSpPr>
            <p:nvPr/>
          </p:nvSpPr>
          <p:spPr bwMode="hidden">
            <a:xfrm flipH="1">
              <a:off x="675" y="193"/>
              <a:ext cx="695" cy="69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>
                <a:latin typeface="Times New Roman" pitchFamily="18" charset="0"/>
              </a:endParaRPr>
            </a:p>
          </p:txBody>
        </p:sp>
        <p:sp>
          <p:nvSpPr>
            <p:cNvPr id="4102" name="Oval 6"/>
            <p:cNvSpPr>
              <a:spLocks noChangeArrowheads="1"/>
            </p:cNvSpPr>
            <p:nvPr/>
          </p:nvSpPr>
          <p:spPr bwMode="hidden">
            <a:xfrm flipH="1">
              <a:off x="3984" y="192"/>
              <a:ext cx="695" cy="696"/>
            </a:xfrm>
            <a:prstGeom prst="ellips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E0E0F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>
                <a:latin typeface="Times New Roman" pitchFamily="18" charset="0"/>
              </a:endParaRPr>
            </a:p>
          </p:txBody>
        </p:sp>
        <p:sp>
          <p:nvSpPr>
            <p:cNvPr id="4103" name="Oval 7"/>
            <p:cNvSpPr>
              <a:spLocks noChangeArrowheads="1"/>
            </p:cNvSpPr>
            <p:nvPr/>
          </p:nvSpPr>
          <p:spPr bwMode="hidden">
            <a:xfrm flipH="1">
              <a:off x="1486" y="192"/>
              <a:ext cx="695" cy="696"/>
            </a:xfrm>
            <a:prstGeom prst="ellips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2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>
                <a:latin typeface="Times New Roman" pitchFamily="18" charset="0"/>
              </a:endParaRPr>
            </a:p>
          </p:txBody>
        </p:sp>
      </p:grpSp>
      <p:sp>
        <p:nvSpPr>
          <p:cNvPr id="4104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105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endParaRPr lang="en-US" altLang="en-US"/>
          </a:p>
        </p:txBody>
      </p:sp>
      <p:sp>
        <p:nvSpPr>
          <p:cNvPr id="4106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endParaRPr lang="en-US" altLang="en-US"/>
          </a:p>
        </p:txBody>
      </p:sp>
      <p:sp>
        <p:nvSpPr>
          <p:cNvPr id="4107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fld id="{2E2C03C6-B3BB-47A7-92F1-84BFA2953354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4108" name="Rectangle 1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l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¡"/>
        <a:defRPr sz="27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l"/>
        <a:defRPr sz="23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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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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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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Proposito</a:t>
            </a:r>
            <a:r>
              <a:rPr lang="en-US" dirty="0" smtClean="0">
                <a:solidFill>
                  <a:srgbClr val="FF0000"/>
                </a:solidFill>
              </a:rPr>
              <a:t> 37b</a:t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s-ES_tradnl" altLang="en-US" sz="3200" i="1" dirty="0">
                <a:solidFill>
                  <a:srgbClr val="7030A0"/>
                </a:solidFill>
              </a:rPr>
              <a:t>L.O: to </a:t>
            </a:r>
            <a:r>
              <a:rPr lang="es-ES_tradnl" altLang="en-US" sz="3200" i="1" dirty="0" err="1">
                <a:solidFill>
                  <a:srgbClr val="7030A0"/>
                </a:solidFill>
              </a:rPr>
              <a:t>learn</a:t>
            </a:r>
            <a:r>
              <a:rPr lang="es-ES_tradnl" altLang="en-US" sz="3200" i="1" dirty="0">
                <a:solidFill>
                  <a:srgbClr val="7030A0"/>
                </a:solidFill>
              </a:rPr>
              <a:t> </a:t>
            </a:r>
            <a:r>
              <a:rPr lang="es-ES_tradnl" altLang="en-US" sz="3200" i="1" dirty="0" err="1">
                <a:solidFill>
                  <a:srgbClr val="7030A0"/>
                </a:solidFill>
              </a:rPr>
              <a:t>name</a:t>
            </a:r>
            <a:r>
              <a:rPr lang="es-ES_tradnl" altLang="en-US" sz="3200" i="1" dirty="0">
                <a:solidFill>
                  <a:srgbClr val="7030A0"/>
                </a:solidFill>
              </a:rPr>
              <a:t> </a:t>
            </a:r>
            <a:r>
              <a:rPr lang="es-ES_tradnl" altLang="en-US" sz="3200" i="1" dirty="0" err="1">
                <a:solidFill>
                  <a:srgbClr val="7030A0"/>
                </a:solidFill>
              </a:rPr>
              <a:t>changes</a:t>
            </a:r>
            <a:r>
              <a:rPr lang="es-ES_tradnl" altLang="en-US" sz="3200" i="1" dirty="0">
                <a:solidFill>
                  <a:srgbClr val="7030A0"/>
                </a:solidFill>
              </a:rPr>
              <a:t> in </a:t>
            </a:r>
            <a:r>
              <a:rPr lang="es-ES_tradnl" altLang="en-US" sz="3200" i="1" dirty="0" err="1">
                <a:solidFill>
                  <a:srgbClr val="7030A0"/>
                </a:solidFill>
              </a:rPr>
              <a:t>Latin</a:t>
            </a:r>
            <a:r>
              <a:rPr lang="es-ES_tradnl" altLang="en-US" sz="3200" i="1" dirty="0">
                <a:solidFill>
                  <a:srgbClr val="7030A0"/>
                </a:solidFill>
              </a:rPr>
              <a:t> </a:t>
            </a:r>
            <a:r>
              <a:rPr lang="es-ES_tradnl" altLang="en-US" sz="3200" i="1" dirty="0" err="1">
                <a:solidFill>
                  <a:srgbClr val="7030A0"/>
                </a:solidFill>
              </a:rPr>
              <a:t>America</a:t>
            </a:r>
            <a:r>
              <a:rPr lang="es-ES_tradnl" altLang="en-US" sz="3200" i="1" dirty="0">
                <a:solidFill>
                  <a:srgbClr val="7030A0"/>
                </a:solidFill>
              </a:rPr>
              <a:t/>
            </a:r>
            <a:br>
              <a:rPr lang="es-ES_tradnl" altLang="en-US" sz="3200" i="1" dirty="0">
                <a:solidFill>
                  <a:srgbClr val="7030A0"/>
                </a:solidFill>
              </a:rPr>
            </a:b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70C0"/>
                </a:solidFill>
              </a:rPr>
              <a:t>TOMAR </a:t>
            </a:r>
            <a:r>
              <a:rPr lang="en-US" b="1" u="sng" dirty="0" smtClean="0">
                <a:solidFill>
                  <a:srgbClr val="0070C0"/>
                </a:solidFill>
              </a:rPr>
              <a:t>QUIZ 1: CAPITULO 2</a:t>
            </a: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969611" y="0"/>
            <a:ext cx="198002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rgbClr val="FF0000"/>
                </a:solidFill>
              </a:rPr>
              <a:t>20/12/17</a:t>
            </a:r>
            <a:endParaRPr lang="en-US" sz="3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1665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CULTURA- </a:t>
            </a:r>
            <a:r>
              <a:rPr lang="en-US" dirty="0" err="1" smtClean="0">
                <a:solidFill>
                  <a:srgbClr val="FF0000"/>
                </a:solidFill>
              </a:rPr>
              <a:t>Nombres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60475"/>
            <a:ext cx="8686800" cy="4530725"/>
          </a:xfrm>
        </p:spPr>
        <p:txBody>
          <a:bodyPr/>
          <a:lstStyle/>
          <a:p>
            <a:r>
              <a:rPr lang="en-US" dirty="0" smtClean="0"/>
              <a:t>Now, </a:t>
            </a:r>
            <a:r>
              <a:rPr lang="en-US" dirty="0" smtClean="0">
                <a:solidFill>
                  <a:srgbClr val="FF9900"/>
                </a:solidFill>
              </a:rPr>
              <a:t>LUCIA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MARTINEZ</a:t>
            </a:r>
            <a:r>
              <a:rPr lang="en-US" dirty="0">
                <a:solidFill>
                  <a:srgbClr val="00B050"/>
                </a:solidFill>
              </a:rPr>
              <a:t> </a:t>
            </a:r>
            <a:r>
              <a:rPr lang="en-US" dirty="0" smtClean="0">
                <a:solidFill>
                  <a:srgbClr val="CC0099"/>
                </a:solidFill>
              </a:rPr>
              <a:t>LOPEZ </a:t>
            </a:r>
            <a:r>
              <a:rPr lang="en-US" dirty="0" smtClean="0"/>
              <a:t>marries a man named </a:t>
            </a:r>
            <a:r>
              <a:rPr lang="en-US" dirty="0" smtClean="0">
                <a:solidFill>
                  <a:srgbClr val="C00000"/>
                </a:solidFill>
              </a:rPr>
              <a:t>PEDRO ROCA TAVAREZ</a:t>
            </a:r>
            <a:r>
              <a:rPr lang="en-US" dirty="0" smtClean="0"/>
              <a:t>, what is her full name now?</a:t>
            </a:r>
          </a:p>
          <a:p>
            <a:pPr marL="0" indent="0" algn="ctr">
              <a:buNone/>
            </a:pPr>
            <a:r>
              <a:rPr lang="en-US" dirty="0" smtClean="0">
                <a:solidFill>
                  <a:srgbClr val="FF9900"/>
                </a:solidFill>
              </a:rPr>
              <a:t>LUCIA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MARTINEZ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00B050"/>
                </a:solidFill>
              </a:rPr>
              <a:t>DE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C00000"/>
                </a:solidFill>
              </a:rPr>
              <a:t>ROCA</a:t>
            </a:r>
          </a:p>
          <a:p>
            <a:endParaRPr lang="en-US" dirty="0" smtClean="0"/>
          </a:p>
          <a:p>
            <a:r>
              <a:rPr lang="en-US" dirty="0" smtClean="0"/>
              <a:t>And if </a:t>
            </a:r>
            <a:r>
              <a:rPr lang="en-US" dirty="0" smtClean="0">
                <a:solidFill>
                  <a:srgbClr val="008000"/>
                </a:solidFill>
              </a:rPr>
              <a:t>MARCOS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MARTINEZ</a:t>
            </a:r>
            <a:r>
              <a:rPr lang="en-US" dirty="0">
                <a:solidFill>
                  <a:srgbClr val="00B050"/>
                </a:solidFill>
              </a:rPr>
              <a:t> </a:t>
            </a:r>
            <a:r>
              <a:rPr lang="en-US" dirty="0" smtClean="0">
                <a:solidFill>
                  <a:srgbClr val="CC0099"/>
                </a:solidFill>
              </a:rPr>
              <a:t>LOPEZ</a:t>
            </a:r>
            <a:r>
              <a:rPr lang="en-US" dirty="0" smtClean="0"/>
              <a:t> marries a woman named </a:t>
            </a:r>
            <a:r>
              <a:rPr lang="en-US" dirty="0" smtClean="0">
                <a:solidFill>
                  <a:srgbClr val="00FFCC"/>
                </a:solidFill>
              </a:rPr>
              <a:t>JANET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00FFCC"/>
                </a:solidFill>
              </a:rPr>
              <a:t>GUTIERREZ DUMANI</a:t>
            </a:r>
            <a:r>
              <a:rPr lang="en-US" dirty="0" smtClean="0"/>
              <a:t>, who’s name changes? What does it change to?</a:t>
            </a:r>
          </a:p>
          <a:p>
            <a:pPr marL="0" indent="0" algn="ctr">
              <a:buNone/>
            </a:pPr>
            <a:r>
              <a:rPr lang="en-US" dirty="0" smtClean="0">
                <a:solidFill>
                  <a:srgbClr val="00FFCC"/>
                </a:solidFill>
              </a:rPr>
              <a:t>JANET GUTIERREZ </a:t>
            </a:r>
            <a:r>
              <a:rPr lang="en-US" dirty="0" smtClean="0">
                <a:solidFill>
                  <a:srgbClr val="00B050"/>
                </a:solidFill>
              </a:rPr>
              <a:t>DE</a:t>
            </a:r>
            <a:r>
              <a:rPr lang="en-US" dirty="0" smtClean="0"/>
              <a:t>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MARTINEZ</a:t>
            </a:r>
            <a:endParaRPr 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5215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CULTURA- </a:t>
            </a:r>
            <a:r>
              <a:rPr lang="en-US" dirty="0" err="1" smtClean="0">
                <a:solidFill>
                  <a:srgbClr val="FF0000"/>
                </a:solidFill>
              </a:rPr>
              <a:t>Nombres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60475"/>
            <a:ext cx="8686800" cy="4530725"/>
          </a:xfrm>
        </p:spPr>
        <p:txBody>
          <a:bodyPr/>
          <a:lstStyle/>
          <a:p>
            <a:r>
              <a:rPr lang="en-US" dirty="0" smtClean="0"/>
              <a:t>Now, </a:t>
            </a:r>
            <a:r>
              <a:rPr lang="en-US" dirty="0" smtClean="0">
                <a:solidFill>
                  <a:srgbClr val="FF9900"/>
                </a:solidFill>
              </a:rPr>
              <a:t>LUCIA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MARTINEZ </a:t>
            </a:r>
            <a:r>
              <a:rPr lang="en-US" dirty="0">
                <a:solidFill>
                  <a:srgbClr val="00B050"/>
                </a:solidFill>
              </a:rPr>
              <a:t>DE</a:t>
            </a:r>
            <a:r>
              <a:rPr lang="en-US" dirty="0"/>
              <a:t> </a:t>
            </a:r>
            <a:r>
              <a:rPr lang="en-US" dirty="0" smtClean="0">
                <a:solidFill>
                  <a:srgbClr val="C00000"/>
                </a:solidFill>
              </a:rPr>
              <a:t>ROCA</a:t>
            </a:r>
            <a:r>
              <a:rPr lang="en-US" dirty="0" smtClean="0">
                <a:solidFill>
                  <a:srgbClr val="00B050"/>
                </a:solidFill>
              </a:rPr>
              <a:t> </a:t>
            </a:r>
            <a:r>
              <a:rPr lang="en-US" dirty="0" smtClean="0">
                <a:solidFill>
                  <a:schemeClr val="tx2"/>
                </a:solidFill>
              </a:rPr>
              <a:t>and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C00000"/>
                </a:solidFill>
              </a:rPr>
              <a:t>PEDRO ROCA </a:t>
            </a:r>
            <a:r>
              <a:rPr lang="en-US" dirty="0" err="1" smtClean="0">
                <a:solidFill>
                  <a:srgbClr val="C00000"/>
                </a:solidFill>
              </a:rPr>
              <a:t>TAVAREZ</a:t>
            </a:r>
            <a:r>
              <a:rPr lang="en-US" dirty="0" err="1" smtClean="0"/>
              <a:t>,have</a:t>
            </a:r>
            <a:r>
              <a:rPr lang="en-US" dirty="0" smtClean="0"/>
              <a:t> a son, </a:t>
            </a:r>
            <a:r>
              <a:rPr lang="en-US" dirty="0" smtClean="0">
                <a:solidFill>
                  <a:srgbClr val="00B050"/>
                </a:solidFill>
              </a:rPr>
              <a:t>MIGUEL</a:t>
            </a:r>
            <a:r>
              <a:rPr lang="en-US" dirty="0" smtClean="0"/>
              <a:t> what is his full name now?</a:t>
            </a:r>
          </a:p>
          <a:p>
            <a:pPr marL="0" indent="0" algn="ctr">
              <a:buNone/>
            </a:pPr>
            <a:r>
              <a:rPr lang="en-US" dirty="0" smtClean="0">
                <a:solidFill>
                  <a:srgbClr val="00B050"/>
                </a:solidFill>
              </a:rPr>
              <a:t>MIGUEL</a:t>
            </a:r>
            <a:r>
              <a:rPr lang="en-US" dirty="0" smtClean="0">
                <a:solidFill>
                  <a:srgbClr val="FF9900"/>
                </a:solidFill>
              </a:rPr>
              <a:t> </a:t>
            </a:r>
            <a:r>
              <a:rPr lang="en-US" dirty="0" smtClean="0">
                <a:solidFill>
                  <a:srgbClr val="C00000"/>
                </a:solidFill>
              </a:rPr>
              <a:t>ROCA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MARTINEZ</a:t>
            </a:r>
            <a:endParaRPr lang="en-US" dirty="0" smtClean="0">
              <a:solidFill>
                <a:srgbClr val="C00000"/>
              </a:solidFill>
            </a:endParaRPr>
          </a:p>
          <a:p>
            <a:endParaRPr lang="en-US" dirty="0" smtClean="0"/>
          </a:p>
          <a:p>
            <a:r>
              <a:rPr lang="en-US" dirty="0" smtClean="0"/>
              <a:t>And if </a:t>
            </a:r>
            <a:r>
              <a:rPr lang="en-US" dirty="0" smtClean="0">
                <a:solidFill>
                  <a:srgbClr val="008000"/>
                </a:solidFill>
              </a:rPr>
              <a:t>MARCOS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MARTINEZ</a:t>
            </a:r>
            <a:r>
              <a:rPr lang="en-US" dirty="0">
                <a:solidFill>
                  <a:srgbClr val="00B050"/>
                </a:solidFill>
              </a:rPr>
              <a:t> </a:t>
            </a:r>
            <a:r>
              <a:rPr lang="en-US" dirty="0" smtClean="0">
                <a:solidFill>
                  <a:srgbClr val="CC0099"/>
                </a:solidFill>
              </a:rPr>
              <a:t>LOPEZ</a:t>
            </a:r>
            <a:r>
              <a:rPr lang="en-US" dirty="0" smtClean="0"/>
              <a:t> and </a:t>
            </a:r>
            <a:r>
              <a:rPr lang="en-US" dirty="0" smtClean="0">
                <a:solidFill>
                  <a:srgbClr val="00FFCC"/>
                </a:solidFill>
              </a:rPr>
              <a:t>JANET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00FFCC"/>
                </a:solidFill>
              </a:rPr>
              <a:t>GUTIERREZ </a:t>
            </a:r>
            <a:r>
              <a:rPr lang="en-US" dirty="0">
                <a:solidFill>
                  <a:srgbClr val="00B050"/>
                </a:solidFill>
              </a:rPr>
              <a:t>DE</a:t>
            </a:r>
            <a:r>
              <a:rPr lang="en-US" dirty="0"/>
              <a:t>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MARTINEZ</a:t>
            </a:r>
            <a:r>
              <a:rPr lang="en-US" dirty="0" smtClean="0"/>
              <a:t>, have a </a:t>
            </a:r>
            <a:r>
              <a:rPr lang="en-US" dirty="0" err="1" smtClean="0"/>
              <a:t>daugHter</a:t>
            </a:r>
            <a:r>
              <a:rPr lang="en-US" dirty="0" smtClean="0"/>
              <a:t>, </a:t>
            </a:r>
            <a:r>
              <a:rPr lang="en-US" dirty="0" smtClean="0">
                <a:solidFill>
                  <a:srgbClr val="00B0F0"/>
                </a:solidFill>
              </a:rPr>
              <a:t>GLORIA, </a:t>
            </a:r>
            <a:r>
              <a:rPr lang="en-US" dirty="0" smtClean="0">
                <a:solidFill>
                  <a:schemeClr val="tx2"/>
                </a:solidFill>
              </a:rPr>
              <a:t>what is her full name?</a:t>
            </a:r>
          </a:p>
          <a:p>
            <a:pPr marL="0" indent="0" algn="ctr">
              <a:buNone/>
            </a:pPr>
            <a:r>
              <a:rPr lang="en-US" dirty="0" smtClean="0">
                <a:solidFill>
                  <a:srgbClr val="00B0F0"/>
                </a:solidFill>
              </a:rPr>
              <a:t>GLORIA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MARTINEZ</a:t>
            </a:r>
            <a:r>
              <a:rPr lang="en-US" dirty="0" smtClean="0">
                <a:solidFill>
                  <a:srgbClr val="00FFCC"/>
                </a:solidFill>
              </a:rPr>
              <a:t> GUTIERREZ</a:t>
            </a:r>
            <a:endParaRPr 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9013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CULTURA- </a:t>
            </a:r>
            <a:r>
              <a:rPr lang="en-US" dirty="0" err="1" smtClean="0">
                <a:solidFill>
                  <a:srgbClr val="FF0000"/>
                </a:solidFill>
              </a:rPr>
              <a:t>Nombres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60475"/>
            <a:ext cx="8686800" cy="4530725"/>
          </a:xfrm>
        </p:spPr>
        <p:txBody>
          <a:bodyPr/>
          <a:lstStyle/>
          <a:p>
            <a:r>
              <a:rPr lang="en-US" dirty="0" smtClean="0"/>
              <a:t>Now, </a:t>
            </a:r>
            <a:r>
              <a:rPr lang="en-US" dirty="0" smtClean="0">
                <a:solidFill>
                  <a:srgbClr val="00B0F0"/>
                </a:solidFill>
              </a:rPr>
              <a:t>Gloria</a:t>
            </a:r>
            <a:r>
              <a:rPr lang="en-US" dirty="0" smtClean="0">
                <a:solidFill>
                  <a:srgbClr val="FF9900"/>
                </a:solidFill>
              </a:rPr>
              <a:t>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Martinez </a:t>
            </a:r>
            <a:r>
              <a:rPr lang="en-US" dirty="0" smtClean="0">
                <a:solidFill>
                  <a:srgbClr val="00FFCC"/>
                </a:solidFill>
              </a:rPr>
              <a:t>Gutierrez</a:t>
            </a:r>
            <a:r>
              <a:rPr lang="en-US" dirty="0" smtClean="0">
                <a:solidFill>
                  <a:srgbClr val="00B050"/>
                </a:solidFill>
              </a:rPr>
              <a:t> </a:t>
            </a:r>
            <a:r>
              <a:rPr lang="en-US" dirty="0" smtClean="0">
                <a:solidFill>
                  <a:schemeClr val="tx2"/>
                </a:solidFill>
              </a:rPr>
              <a:t>marries 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C00000"/>
                </a:solidFill>
              </a:rPr>
              <a:t>Omar </a:t>
            </a:r>
            <a:r>
              <a:rPr lang="en-US" dirty="0" smtClean="0">
                <a:solidFill>
                  <a:srgbClr val="FFC000"/>
                </a:solidFill>
              </a:rPr>
              <a:t>Andrade</a:t>
            </a:r>
            <a:r>
              <a:rPr lang="en-US" dirty="0" smtClean="0">
                <a:solidFill>
                  <a:srgbClr val="C00000"/>
                </a:solidFill>
              </a:rPr>
              <a:t> </a:t>
            </a:r>
            <a:r>
              <a:rPr lang="en-US" dirty="0" err="1" smtClean="0">
                <a:solidFill>
                  <a:srgbClr val="CC0099"/>
                </a:solidFill>
              </a:rPr>
              <a:t>Mieles</a:t>
            </a:r>
            <a:r>
              <a:rPr lang="en-US" dirty="0" smtClean="0"/>
              <a:t>, what is her name now?</a:t>
            </a:r>
          </a:p>
          <a:p>
            <a:pPr marL="0" indent="0" algn="ctr">
              <a:buNone/>
            </a:pPr>
            <a:r>
              <a:rPr lang="en-US" dirty="0" smtClean="0">
                <a:solidFill>
                  <a:srgbClr val="00B0F0"/>
                </a:solidFill>
              </a:rPr>
              <a:t>Gloria</a:t>
            </a:r>
            <a:r>
              <a:rPr lang="en-US" dirty="0" smtClean="0">
                <a:solidFill>
                  <a:srgbClr val="00B050"/>
                </a:solidFill>
              </a:rPr>
              <a:t>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Martinez</a:t>
            </a:r>
            <a:r>
              <a:rPr lang="en-US" dirty="0" smtClean="0">
                <a:solidFill>
                  <a:srgbClr val="00B050"/>
                </a:solidFill>
              </a:rPr>
              <a:t> de </a:t>
            </a:r>
            <a:r>
              <a:rPr lang="en-US" dirty="0" smtClean="0">
                <a:solidFill>
                  <a:srgbClr val="FFC000"/>
                </a:solidFill>
              </a:rPr>
              <a:t>Andrade</a:t>
            </a:r>
          </a:p>
          <a:p>
            <a:pPr marL="0" indent="0" algn="ctr">
              <a:buNone/>
            </a:pPr>
            <a:endParaRPr lang="en-US" dirty="0" smtClean="0"/>
          </a:p>
          <a:p>
            <a:r>
              <a:rPr lang="en-US" dirty="0" smtClean="0"/>
              <a:t>And if </a:t>
            </a:r>
            <a:r>
              <a:rPr lang="en-US" dirty="0">
                <a:solidFill>
                  <a:srgbClr val="00B0F0"/>
                </a:solidFill>
              </a:rPr>
              <a:t>Gloria</a:t>
            </a:r>
            <a:r>
              <a:rPr lang="en-US" dirty="0" smtClean="0"/>
              <a:t> and </a:t>
            </a:r>
            <a:r>
              <a:rPr lang="en-US" dirty="0">
                <a:solidFill>
                  <a:srgbClr val="C00000"/>
                </a:solidFill>
              </a:rPr>
              <a:t>Omar </a:t>
            </a:r>
            <a:r>
              <a:rPr lang="en-US" dirty="0" smtClean="0"/>
              <a:t>, have 2 kids, </a:t>
            </a:r>
            <a:r>
              <a:rPr lang="en-US" dirty="0" smtClean="0">
                <a:solidFill>
                  <a:srgbClr val="00B050"/>
                </a:solidFill>
              </a:rPr>
              <a:t>Juan</a:t>
            </a:r>
            <a:r>
              <a:rPr lang="en-US" dirty="0" smtClean="0"/>
              <a:t> and </a:t>
            </a:r>
            <a:r>
              <a:rPr lang="en-US" dirty="0" smtClean="0">
                <a:solidFill>
                  <a:srgbClr val="CC0099"/>
                </a:solidFill>
              </a:rPr>
              <a:t>Gia</a:t>
            </a:r>
            <a:r>
              <a:rPr lang="en-US" dirty="0" smtClean="0">
                <a:solidFill>
                  <a:srgbClr val="00B0F0"/>
                </a:solidFill>
              </a:rPr>
              <a:t> </a:t>
            </a:r>
            <a:r>
              <a:rPr lang="en-US" dirty="0" smtClean="0">
                <a:solidFill>
                  <a:schemeClr val="tx2"/>
                </a:solidFill>
              </a:rPr>
              <a:t>what are their full names?</a:t>
            </a:r>
          </a:p>
          <a:p>
            <a:pPr marL="0" indent="0" algn="ctr">
              <a:buNone/>
            </a:pPr>
            <a:r>
              <a:rPr lang="en-US" dirty="0" smtClean="0">
                <a:solidFill>
                  <a:srgbClr val="00B050"/>
                </a:solidFill>
              </a:rPr>
              <a:t>Juan</a:t>
            </a:r>
            <a:r>
              <a:rPr lang="en-US" dirty="0" smtClean="0">
                <a:solidFill>
                  <a:srgbClr val="00B0F0"/>
                </a:solidFill>
              </a:rPr>
              <a:t> </a:t>
            </a:r>
            <a:r>
              <a:rPr lang="en-US" dirty="0" smtClean="0">
                <a:solidFill>
                  <a:srgbClr val="FF9900"/>
                </a:solidFill>
              </a:rPr>
              <a:t>Andrade</a:t>
            </a:r>
            <a:r>
              <a:rPr lang="en-US" dirty="0" smtClean="0">
                <a:solidFill>
                  <a:srgbClr val="00FFCC"/>
                </a:solidFill>
              </a:rPr>
              <a:t>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Martinez</a:t>
            </a:r>
          </a:p>
          <a:p>
            <a:pPr marL="0" indent="0" algn="ctr">
              <a:buNone/>
            </a:pPr>
            <a:r>
              <a:rPr lang="en-US" dirty="0" smtClean="0">
                <a:solidFill>
                  <a:srgbClr val="CC0099"/>
                </a:solidFill>
              </a:rPr>
              <a:t>Gia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dirty="0" smtClean="0">
                <a:solidFill>
                  <a:srgbClr val="FF9900"/>
                </a:solidFill>
              </a:rPr>
              <a:t>Andrade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 Martinez</a:t>
            </a:r>
            <a:endParaRPr lang="en-US" dirty="0">
              <a:solidFill>
                <a:srgbClr val="CC00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4110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err="1">
                <a:solidFill>
                  <a:srgbClr val="FF3300"/>
                </a:solidFill>
              </a:rPr>
              <a:t>Tarea</a:t>
            </a:r>
            <a:r>
              <a:rPr lang="en-US" altLang="en-US" dirty="0">
                <a:solidFill>
                  <a:srgbClr val="FF3300"/>
                </a:solidFill>
              </a:rPr>
              <a:t> # </a:t>
            </a:r>
            <a:r>
              <a:rPr lang="en-US" altLang="en-US" dirty="0" smtClean="0">
                <a:solidFill>
                  <a:srgbClr val="FF3300"/>
                </a:solidFill>
              </a:rPr>
              <a:t>37:</a:t>
            </a:r>
            <a:endParaRPr lang="en-US" altLang="en-US" dirty="0">
              <a:solidFill>
                <a:srgbClr val="FF3300"/>
              </a:solidFill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600200"/>
            <a:ext cx="8839200" cy="4530725"/>
          </a:xfrm>
        </p:spPr>
        <p:txBody>
          <a:bodyPr/>
          <a:lstStyle/>
          <a:p>
            <a:r>
              <a:rPr lang="en-US" altLang="en-US" dirty="0" smtClean="0"/>
              <a:t>Complete </a:t>
            </a:r>
            <a:r>
              <a:rPr lang="en-US" altLang="en-US" dirty="0"/>
              <a:t>the </a:t>
            </a:r>
            <a:r>
              <a:rPr lang="en-US" altLang="en-US" dirty="0" smtClean="0"/>
              <a:t>hand-out DOS FAMILIAS </a:t>
            </a:r>
            <a:r>
              <a:rPr lang="en-US" altLang="en-US" dirty="0" smtClean="0"/>
              <a:t>ESPANOLAS</a:t>
            </a:r>
            <a:endParaRPr lang="en-US" alt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atermark">
  <a:themeElements>
    <a:clrScheme name="Watermar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CCCCFF"/>
      </a:accent1>
      <a:accent2>
        <a:srgbClr val="D9D8EC"/>
      </a:accent2>
      <a:accent3>
        <a:srgbClr val="FFFFFF"/>
      </a:accent3>
      <a:accent4>
        <a:srgbClr val="000000"/>
      </a:accent4>
      <a:accent5>
        <a:srgbClr val="E2E2FF"/>
      </a:accent5>
      <a:accent6>
        <a:srgbClr val="C4C4D6"/>
      </a:accent6>
      <a:hlink>
        <a:srgbClr val="6767FF"/>
      </a:hlink>
      <a:folHlink>
        <a:srgbClr val="9933FF"/>
      </a:folHlink>
    </a:clrScheme>
    <a:fontScheme name="Watermark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Watermar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CCFF"/>
        </a:accent1>
        <a:accent2>
          <a:srgbClr val="D9D8EC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C4C4D6"/>
        </a:accent6>
        <a:hlink>
          <a:srgbClr val="6767FF"/>
        </a:hlink>
        <a:folHlink>
          <a:srgbClr val="9933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atermark 2">
        <a:dk1>
          <a:srgbClr val="000000"/>
        </a:dk1>
        <a:lt1>
          <a:srgbClr val="FFFFFF"/>
        </a:lt1>
        <a:dk2>
          <a:srgbClr val="666633"/>
        </a:dk2>
        <a:lt2>
          <a:srgbClr val="5F5F5F"/>
        </a:lt2>
        <a:accent1>
          <a:srgbClr val="FFCC00"/>
        </a:accent1>
        <a:accent2>
          <a:srgbClr val="EFF0B2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D9D9A1"/>
        </a:accent6>
        <a:hlink>
          <a:srgbClr val="808000"/>
        </a:hlink>
        <a:folHlink>
          <a:srgbClr val="CC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atermark 3">
        <a:dk1>
          <a:srgbClr val="000000"/>
        </a:dk1>
        <a:lt1>
          <a:srgbClr val="FFFFFF"/>
        </a:lt1>
        <a:dk2>
          <a:srgbClr val="000000"/>
        </a:dk2>
        <a:lt2>
          <a:srgbClr val="666699"/>
        </a:lt2>
        <a:accent1>
          <a:srgbClr val="9BB0CB"/>
        </a:accent1>
        <a:accent2>
          <a:srgbClr val="D1E0CE"/>
        </a:accent2>
        <a:accent3>
          <a:srgbClr val="FFFFFF"/>
        </a:accent3>
        <a:accent4>
          <a:srgbClr val="000000"/>
        </a:accent4>
        <a:accent5>
          <a:srgbClr val="CBD4E2"/>
        </a:accent5>
        <a:accent6>
          <a:srgbClr val="BDCBBA"/>
        </a:accent6>
        <a:hlink>
          <a:srgbClr val="8EA642"/>
        </a:hlink>
        <a:folHlink>
          <a:srgbClr val="CC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atermark 4">
        <a:dk1>
          <a:srgbClr val="333300"/>
        </a:dk1>
        <a:lt1>
          <a:srgbClr val="FFFFCC"/>
        </a:lt1>
        <a:dk2>
          <a:srgbClr val="336600"/>
        </a:dk2>
        <a:lt2>
          <a:srgbClr val="FFFFCC"/>
        </a:lt2>
        <a:accent1>
          <a:srgbClr val="99CC00"/>
        </a:accent1>
        <a:accent2>
          <a:srgbClr val="669900"/>
        </a:accent2>
        <a:accent3>
          <a:srgbClr val="ADB8AA"/>
        </a:accent3>
        <a:accent4>
          <a:srgbClr val="DADAAE"/>
        </a:accent4>
        <a:accent5>
          <a:srgbClr val="CAE2AA"/>
        </a:accent5>
        <a:accent6>
          <a:srgbClr val="5C8A00"/>
        </a:accent6>
        <a:hlink>
          <a:srgbClr val="CC9900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atermark 5">
        <a:dk1>
          <a:srgbClr val="424458"/>
        </a:dk1>
        <a:lt1>
          <a:srgbClr val="FFFFFF"/>
        </a:lt1>
        <a:dk2>
          <a:srgbClr val="004A48"/>
        </a:dk2>
        <a:lt2>
          <a:srgbClr val="FFFFFF"/>
        </a:lt2>
        <a:accent1>
          <a:srgbClr val="83B200"/>
        </a:accent1>
        <a:accent2>
          <a:srgbClr val="006260"/>
        </a:accent2>
        <a:accent3>
          <a:srgbClr val="AAB1B1"/>
        </a:accent3>
        <a:accent4>
          <a:srgbClr val="DADADA"/>
        </a:accent4>
        <a:accent5>
          <a:srgbClr val="C1D5AA"/>
        </a:accent5>
        <a:accent6>
          <a:srgbClr val="005856"/>
        </a:accent6>
        <a:hlink>
          <a:srgbClr val="6666FF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atermark 6">
        <a:dk1>
          <a:srgbClr val="000000"/>
        </a:dk1>
        <a:lt1>
          <a:srgbClr val="FFFFFF"/>
        </a:lt1>
        <a:dk2>
          <a:srgbClr val="1C2046"/>
        </a:dk2>
        <a:lt2>
          <a:srgbClr val="FFFFFF"/>
        </a:lt2>
        <a:accent1>
          <a:srgbClr val="00CCFF"/>
        </a:accent1>
        <a:accent2>
          <a:srgbClr val="2D226E"/>
        </a:accent2>
        <a:accent3>
          <a:srgbClr val="ABABB0"/>
        </a:accent3>
        <a:accent4>
          <a:srgbClr val="DADADA"/>
        </a:accent4>
        <a:accent5>
          <a:srgbClr val="AAE2FF"/>
        </a:accent5>
        <a:accent6>
          <a:srgbClr val="281E63"/>
        </a:accent6>
        <a:hlink>
          <a:srgbClr val="666699"/>
        </a:hlink>
        <a:folHlink>
          <a:srgbClr val="99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atermark 7">
        <a:dk1>
          <a:srgbClr val="424458"/>
        </a:dk1>
        <a:lt1>
          <a:srgbClr val="FFFFFF"/>
        </a:lt1>
        <a:dk2>
          <a:srgbClr val="000066"/>
        </a:dk2>
        <a:lt2>
          <a:srgbClr val="FFFFFF"/>
        </a:lt2>
        <a:accent1>
          <a:srgbClr val="6666FF"/>
        </a:accent1>
        <a:accent2>
          <a:srgbClr val="333399"/>
        </a:accent2>
        <a:accent3>
          <a:srgbClr val="AAAAB8"/>
        </a:accent3>
        <a:accent4>
          <a:srgbClr val="DADADA"/>
        </a:accent4>
        <a:accent5>
          <a:srgbClr val="B8B8FF"/>
        </a:accent5>
        <a:accent6>
          <a:srgbClr val="2D2D8A"/>
        </a:accent6>
        <a:hlink>
          <a:srgbClr val="FF9900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atermark 8">
        <a:dk1>
          <a:srgbClr val="1C1C1C"/>
        </a:dk1>
        <a:lt1>
          <a:srgbClr val="FFFFCC"/>
        </a:lt1>
        <a:dk2>
          <a:srgbClr val="390B20"/>
        </a:dk2>
        <a:lt2>
          <a:srgbClr val="FFFFCC"/>
        </a:lt2>
        <a:accent1>
          <a:srgbClr val="FF916F"/>
        </a:accent1>
        <a:accent2>
          <a:srgbClr val="561450"/>
        </a:accent2>
        <a:accent3>
          <a:srgbClr val="AEAAAB"/>
        </a:accent3>
        <a:accent4>
          <a:srgbClr val="DADAAE"/>
        </a:accent4>
        <a:accent5>
          <a:srgbClr val="FFC7BB"/>
        </a:accent5>
        <a:accent6>
          <a:srgbClr val="4D1148"/>
        </a:accent6>
        <a:hlink>
          <a:srgbClr val="637D95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atermark 9">
        <a:dk1>
          <a:srgbClr val="4C0000"/>
        </a:dk1>
        <a:lt1>
          <a:srgbClr val="FFFFFF"/>
        </a:lt1>
        <a:dk2>
          <a:srgbClr val="722104"/>
        </a:dk2>
        <a:lt2>
          <a:srgbClr val="FFFFFF"/>
        </a:lt2>
        <a:accent1>
          <a:srgbClr val="CC6600"/>
        </a:accent1>
        <a:accent2>
          <a:srgbClr val="8A2E00"/>
        </a:accent2>
        <a:accent3>
          <a:srgbClr val="BCABAA"/>
        </a:accent3>
        <a:accent4>
          <a:srgbClr val="DADADA"/>
        </a:accent4>
        <a:accent5>
          <a:srgbClr val="E2B8AA"/>
        </a:accent5>
        <a:accent6>
          <a:srgbClr val="7D2900"/>
        </a:accent6>
        <a:hlink>
          <a:srgbClr val="FFCC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Watermark</Template>
  <TotalTime>19340</TotalTime>
  <Words>171</Words>
  <Application>Microsoft Office PowerPoint</Application>
  <PresentationFormat>On-screen Show (4:3)</PresentationFormat>
  <Paragraphs>24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Watermark</vt:lpstr>
      <vt:lpstr>Proposito 37b L.O: to learn name changes in Latin America </vt:lpstr>
      <vt:lpstr>CULTURA- Nombres</vt:lpstr>
      <vt:lpstr>CULTURA- Nombres</vt:lpstr>
      <vt:lpstr>CULTURA- Nombres</vt:lpstr>
      <vt:lpstr>Tarea # 37: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       Clase 9N La fecha es el 13 de marzo del 2012</dc:title>
  <dc:creator>Helen Zumaeta</dc:creator>
  <cp:lastModifiedBy>Helen Zumaeta</cp:lastModifiedBy>
  <cp:revision>64</cp:revision>
  <cp:lastPrinted>2016-01-26T18:50:59Z</cp:lastPrinted>
  <dcterms:created xsi:type="dcterms:W3CDTF">2012-03-12T23:16:18Z</dcterms:created>
  <dcterms:modified xsi:type="dcterms:W3CDTF">2017-12-20T17:47:58Z</dcterms:modified>
</cp:coreProperties>
</file>